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18"/>
  </p:notesMasterIdLst>
  <p:sldIdLst>
    <p:sldId id="256" r:id="rId2"/>
    <p:sldId id="257" r:id="rId3"/>
    <p:sldId id="275" r:id="rId4"/>
    <p:sldId id="274" r:id="rId5"/>
    <p:sldId id="277" r:id="rId6"/>
    <p:sldId id="258" r:id="rId7"/>
    <p:sldId id="260" r:id="rId8"/>
    <p:sldId id="261" r:id="rId9"/>
    <p:sldId id="262" r:id="rId10"/>
    <p:sldId id="276" r:id="rId11"/>
    <p:sldId id="264" r:id="rId12"/>
    <p:sldId id="266" r:id="rId13"/>
    <p:sldId id="269" r:id="rId14"/>
    <p:sldId id="270" r:id="rId15"/>
    <p:sldId id="272"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3366FF"/>
    <a:srgbClr val="FFFF00"/>
    <a:srgbClr val="FFFFFF"/>
    <a:srgbClr val="0000CC"/>
    <a:srgbClr val="0CAC04"/>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6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99181-DC2F-4D37-B1C8-CB61D068A379}" type="datetimeFigureOut">
              <a:rPr lang="en-US" smtClean="0"/>
              <a:t>7/25/2017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11A04E-A855-45FD-8023-A390666DB710}" type="slidenum">
              <a:rPr lang="en-US" smtClean="0"/>
              <a:t>‹#›</a:t>
            </a:fld>
            <a:endParaRPr lang="en-US"/>
          </a:p>
        </p:txBody>
      </p:sp>
    </p:spTree>
    <p:extLst>
      <p:ext uri="{BB962C8B-B14F-4D97-AF65-F5344CB8AC3E}">
        <p14:creationId xmlns:p14="http://schemas.microsoft.com/office/powerpoint/2010/main" val="656024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11A04E-A855-45FD-8023-A390666DB710}" type="slidenum">
              <a:rPr lang="en-US" smtClean="0"/>
              <a:t>1</a:t>
            </a:fld>
            <a:endParaRPr lang="en-US"/>
          </a:p>
        </p:txBody>
      </p:sp>
    </p:spTree>
    <p:extLst>
      <p:ext uri="{BB962C8B-B14F-4D97-AF65-F5344CB8AC3E}">
        <p14:creationId xmlns:p14="http://schemas.microsoft.com/office/powerpoint/2010/main" val="3190195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76395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42489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95477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5781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5953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85569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38593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97099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25711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1300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6974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30992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7/25/2017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61392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8819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0396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24738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7/25/2017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0880911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71800" y="657367"/>
            <a:ext cx="6477000" cy="1295400"/>
          </a:xfrm>
          <a:solidFill>
            <a:schemeClr val="bg2">
              <a:lumMod val="50000"/>
            </a:schemeClr>
          </a:solidFill>
        </p:spPr>
        <p:txBody>
          <a:bodyPr>
            <a:normAutofit fontScale="90000"/>
          </a:bodyPr>
          <a:lstStyle/>
          <a:p>
            <a:r>
              <a:rPr lang="en-US" sz="3600" b="1" dirty="0" smtClean="0">
                <a:solidFill>
                  <a:schemeClr val="bg1"/>
                </a:solidFill>
                <a:latin typeface="Arial" panose="020B0604020202020204" pitchFamily="34" charset="0"/>
                <a:cs typeface="Arial" panose="020B0604020202020204" pitchFamily="34" charset="0"/>
              </a:rPr>
              <a:t>BLUE-TEX </a:t>
            </a:r>
            <a:r>
              <a:rPr lang="en-US" sz="3600" b="1" dirty="0">
                <a:solidFill>
                  <a:schemeClr val="bg1"/>
                </a:solidFill>
                <a:latin typeface="Arial" panose="020B0604020202020204" pitchFamily="34" charset="0"/>
                <a:cs typeface="Arial" panose="020B0604020202020204" pitchFamily="34" charset="0"/>
              </a:rPr>
              <a:t>Collection </a:t>
            </a:r>
            <a:r>
              <a:rPr lang="en-US" sz="3600" b="1" dirty="0" smtClean="0">
                <a:solidFill>
                  <a:schemeClr val="bg1"/>
                </a:solidFill>
                <a:latin typeface="Arial" panose="020B0604020202020204" pitchFamily="34" charset="0"/>
                <a:cs typeface="Arial" panose="020B0604020202020204" pitchFamily="34" charset="0"/>
              </a:rPr>
              <a:t>Limited </a:t>
            </a:r>
            <a:br>
              <a:rPr lang="en-US" sz="3600" b="1" dirty="0" smtClean="0">
                <a:solidFill>
                  <a:schemeClr val="bg1"/>
                </a:solidFill>
                <a:latin typeface="Arial" panose="020B0604020202020204" pitchFamily="34" charset="0"/>
                <a:cs typeface="Arial" panose="020B0604020202020204" pitchFamily="34" charset="0"/>
              </a:rPr>
            </a:br>
            <a:r>
              <a:rPr lang="en-US" sz="3600" b="1" dirty="0" smtClean="0">
                <a:solidFill>
                  <a:schemeClr val="bg1"/>
                </a:solidFill>
                <a:latin typeface="Bradley Hand ITC" pitchFamily="66" charset="0"/>
              </a:rPr>
              <a:t>A </a:t>
            </a:r>
            <a:r>
              <a:rPr lang="en-US" sz="3100" b="1" dirty="0">
                <a:solidFill>
                  <a:schemeClr val="bg1"/>
                </a:solidFill>
                <a:latin typeface="Bradley Hand ITC" pitchFamily="66" charset="0"/>
              </a:rPr>
              <a:t>House of Fashion Textile Solution </a:t>
            </a:r>
            <a:endParaRPr lang="en-US" sz="4000" dirty="0">
              <a:solidFill>
                <a:schemeClr val="bg1"/>
              </a:solidFill>
              <a:latin typeface="Bradley Hand ITC" pitchFamily="66" charset="0"/>
            </a:endParaRPr>
          </a:p>
        </p:txBody>
      </p:sp>
      <p:sp>
        <p:nvSpPr>
          <p:cNvPr id="3" name="Subtitle 2"/>
          <p:cNvSpPr>
            <a:spLocks noGrp="1"/>
          </p:cNvSpPr>
          <p:nvPr>
            <p:ph type="subTitle" idx="1"/>
          </p:nvPr>
        </p:nvSpPr>
        <p:spPr>
          <a:xfrm>
            <a:off x="2743200" y="2133600"/>
            <a:ext cx="7239000" cy="3581400"/>
          </a:xfrm>
        </p:spPr>
        <p:txBody>
          <a:bodyPr>
            <a:normAutofit lnSpcReduction="10000"/>
          </a:bodyPr>
          <a:lstStyle/>
          <a:p>
            <a:r>
              <a:rPr lang="en-US" sz="4400" dirty="0" smtClean="0">
                <a:solidFill>
                  <a:schemeClr val="accent6">
                    <a:lumMod val="50000"/>
                  </a:schemeClr>
                </a:solidFill>
              </a:rPr>
              <a:t>Our Values…. </a:t>
            </a:r>
            <a:endParaRPr lang="en-US" sz="4400" dirty="0">
              <a:solidFill>
                <a:schemeClr val="accent6">
                  <a:lumMod val="50000"/>
                </a:schemeClr>
              </a:solidFill>
            </a:endParaRPr>
          </a:p>
          <a:p>
            <a:endParaRPr lang="en-US" sz="4400" dirty="0" smtClean="0">
              <a:solidFill>
                <a:schemeClr val="accent6">
                  <a:lumMod val="50000"/>
                </a:schemeClr>
              </a:solidFill>
            </a:endParaRPr>
          </a:p>
          <a:p>
            <a:r>
              <a:rPr lang="en-US" sz="2800" dirty="0" smtClean="0">
                <a:solidFill>
                  <a:schemeClr val="accent5">
                    <a:lumMod val="75000"/>
                  </a:schemeClr>
                </a:solidFill>
              </a:rPr>
              <a:t>.</a:t>
            </a:r>
            <a:r>
              <a:rPr lang="en-US" sz="2800" dirty="0" smtClean="0">
                <a:solidFill>
                  <a:srgbClr val="C00000"/>
                </a:solidFill>
              </a:rPr>
              <a:t>Broadway </a:t>
            </a:r>
          </a:p>
          <a:p>
            <a:r>
              <a:rPr lang="en-US" sz="2800" dirty="0" smtClean="0">
                <a:solidFill>
                  <a:srgbClr val="C00000"/>
                </a:solidFill>
              </a:rPr>
              <a:t>.Loyalty </a:t>
            </a:r>
          </a:p>
          <a:p>
            <a:r>
              <a:rPr lang="en-US" sz="2800" dirty="0" smtClean="0">
                <a:solidFill>
                  <a:srgbClr val="C00000"/>
                </a:solidFill>
              </a:rPr>
              <a:t>.</a:t>
            </a:r>
            <a:r>
              <a:rPr lang="en-US" sz="2800" dirty="0">
                <a:solidFill>
                  <a:srgbClr val="C00000"/>
                </a:solidFill>
              </a:rPr>
              <a:t> </a:t>
            </a:r>
            <a:r>
              <a:rPr lang="en-US" sz="2800" dirty="0" smtClean="0">
                <a:solidFill>
                  <a:srgbClr val="C00000"/>
                </a:solidFill>
              </a:rPr>
              <a:t>Uprightness</a:t>
            </a:r>
          </a:p>
          <a:p>
            <a:r>
              <a:rPr lang="en-US" sz="2800" dirty="0" smtClean="0">
                <a:solidFill>
                  <a:srgbClr val="C00000"/>
                </a:solidFill>
              </a:rPr>
              <a:t>.Ethics </a:t>
            </a:r>
          </a:p>
        </p:txBody>
      </p:sp>
      <p:pic>
        <p:nvPicPr>
          <p:cNvPr id="5" name="Picture 4"/>
          <p:cNvPicPr>
            <a:picLocks noChangeAspect="1"/>
          </p:cNvPicPr>
          <p:nvPr/>
        </p:nvPicPr>
        <p:blipFill>
          <a:blip r:embed="rId3"/>
          <a:stretch>
            <a:fillRect/>
          </a:stretch>
        </p:blipFill>
        <p:spPr>
          <a:xfrm>
            <a:off x="914400" y="669000"/>
            <a:ext cx="2057400" cy="1312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Eras Demi ITC" pitchFamily="34" charset="0"/>
              </a:rPr>
              <a:t> </a:t>
            </a:r>
            <a:br>
              <a:rPr lang="en-US" dirty="0" smtClean="0">
                <a:latin typeface="Eras Demi ITC" pitchFamily="34" charset="0"/>
              </a:rPr>
            </a:br>
            <a:r>
              <a:rPr lang="en-US" b="1" dirty="0" smtClean="0">
                <a:latin typeface="Eras Demi ITC" pitchFamily="34" charset="0"/>
              </a:rPr>
              <a:t>PERFORMANCE ASSURANCE:</a:t>
            </a:r>
            <a:r>
              <a:rPr lang="en-US" dirty="0" smtClean="0">
                <a:latin typeface="Eras Demi ITC" pitchFamily="34" charset="0"/>
              </a:rPr>
              <a:t/>
            </a:r>
            <a:br>
              <a:rPr lang="en-US" dirty="0" smtClean="0">
                <a:latin typeface="Eras Demi ITC" pitchFamily="34" charset="0"/>
              </a:rPr>
            </a:br>
            <a:endParaRPr lang="en-US" dirty="0">
              <a:latin typeface="Eras Demi ITC" pitchFamily="34" charset="0"/>
            </a:endParaRPr>
          </a:p>
        </p:txBody>
      </p:sp>
      <p:sp>
        <p:nvSpPr>
          <p:cNvPr id="3" name="Content Placeholder 2"/>
          <p:cNvSpPr>
            <a:spLocks noGrp="1"/>
          </p:cNvSpPr>
          <p:nvPr>
            <p:ph idx="1"/>
          </p:nvPr>
        </p:nvSpPr>
        <p:spPr/>
        <p:txBody>
          <a:bodyPr/>
          <a:lstStyle/>
          <a:p>
            <a:r>
              <a:rPr lang="en-US" dirty="0" smtClean="0">
                <a:latin typeface="Latha" panose="020B0604020202020204" pitchFamily="34" charset="0"/>
                <a:ea typeface="Malgun Gothic Semilight" pitchFamily="34" charset="-128"/>
                <a:cs typeface="Latha" panose="020B0604020202020204" pitchFamily="34" charset="0"/>
              </a:rPr>
              <a:t>We ensure quality goods as per Buyers requirements through our own experienced quality control team. And if buyer wishes the goods are also inspected by the Inspection Team of SGS, ITS, ASIA INSPECTION TEAM, BUREAU VERITAS etc.</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Eras Demi ITC" pitchFamily="34" charset="0"/>
              </a:rPr>
              <a:t>LAB TESTING:</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000" dirty="0" smtClean="0">
                <a:latin typeface="Latha" panose="020B0604020202020204" pitchFamily="34" charset="0"/>
                <a:ea typeface="Malgun Gothic Semilight" pitchFamily="34" charset="-128"/>
                <a:cs typeface="Latha" panose="020B0604020202020204" pitchFamily="34" charset="0"/>
              </a:rPr>
              <a:t>All garments are being testing for color fastness, pilling, fiber composition etc. according to Buyer’s desire by our own in-house lab facility.</a:t>
            </a:r>
          </a:p>
          <a:p>
            <a:endParaRPr lang="en-US" dirty="0">
              <a:latin typeface="Malgun Gothic Semilight" pitchFamily="34" charset="-128"/>
              <a:ea typeface="Malgun Gothic Semilight" pitchFamily="34" charset="-128"/>
              <a:cs typeface="Malgun Gothic Semilight" pitchFamily="34"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Eras Demi ITC" pitchFamily="34" charset="0"/>
              </a:rPr>
              <a:t>BLUE – TEX  MANAGEMENT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buNone/>
            </a:pPr>
            <a:r>
              <a:rPr lang="en-US" dirty="0" smtClean="0"/>
              <a:t> </a:t>
            </a:r>
            <a:endParaRPr lang="en-US" dirty="0" smtClean="0">
              <a:latin typeface="Malgun Gothic Semilight" pitchFamily="34" charset="-128"/>
              <a:ea typeface="Malgun Gothic Semilight" pitchFamily="34" charset="-128"/>
              <a:cs typeface="Malgun Gothic Semilight" pitchFamily="34" charset="-128"/>
            </a:endParaRPr>
          </a:p>
          <a:p>
            <a:pPr>
              <a:buNone/>
            </a:pPr>
            <a:r>
              <a:rPr lang="en-US" dirty="0" smtClean="0">
                <a:latin typeface="Malgun Gothic Semilight" pitchFamily="34" charset="-128"/>
                <a:ea typeface="Malgun Gothic Semilight" pitchFamily="34" charset="-128"/>
                <a:cs typeface="Malgun Gothic Semilight" pitchFamily="34" charset="-128"/>
              </a:rPr>
              <a:t>  </a:t>
            </a:r>
            <a:r>
              <a:rPr lang="en-US" sz="2000" dirty="0">
                <a:latin typeface="Latha" panose="020B0604020202020204" pitchFamily="34" charset="0"/>
                <a:ea typeface="Malgun Gothic Semilight" pitchFamily="34" charset="-128"/>
                <a:cs typeface="Latha" panose="020B0604020202020204" pitchFamily="34" charset="0"/>
              </a:rPr>
              <a:t>Mr. Ataher </a:t>
            </a:r>
            <a:r>
              <a:rPr lang="en-US" sz="2000" dirty="0" smtClean="0">
                <a:latin typeface="Latha" panose="020B0604020202020204" pitchFamily="34" charset="0"/>
                <a:ea typeface="Malgun Gothic Semilight" pitchFamily="34" charset="-128"/>
                <a:cs typeface="Latha" panose="020B0604020202020204" pitchFamily="34" charset="0"/>
              </a:rPr>
              <a:t>Hossain     </a:t>
            </a:r>
            <a:r>
              <a:rPr lang="en-US" sz="2000" dirty="0">
                <a:latin typeface="Latha" panose="020B0604020202020204" pitchFamily="34" charset="0"/>
                <a:ea typeface="Malgun Gothic Semilight" pitchFamily="34" charset="-128"/>
                <a:cs typeface="Latha" panose="020B0604020202020204" pitchFamily="34" charset="0"/>
              </a:rPr>
              <a:t>– </a:t>
            </a:r>
            <a:r>
              <a:rPr lang="en-US" sz="2000" dirty="0" smtClean="0">
                <a:latin typeface="Latha" panose="020B0604020202020204" pitchFamily="34" charset="0"/>
                <a:ea typeface="Malgun Gothic Semilight" pitchFamily="34" charset="-128"/>
                <a:cs typeface="Latha" panose="020B0604020202020204" pitchFamily="34" charset="0"/>
              </a:rPr>
              <a:t>  Director</a:t>
            </a:r>
            <a:r>
              <a:rPr lang="en-US" sz="2000" dirty="0">
                <a:latin typeface="Latha" panose="020B0604020202020204" pitchFamily="34" charset="0"/>
                <a:ea typeface="Malgun Gothic Semilight" pitchFamily="34" charset="-128"/>
                <a:cs typeface="Latha" panose="020B0604020202020204" pitchFamily="34" charset="0"/>
              </a:rPr>
              <a:t>, </a:t>
            </a:r>
            <a:r>
              <a:rPr lang="en-US" sz="2000" dirty="0" smtClean="0">
                <a:latin typeface="Latha" panose="020B0604020202020204" pitchFamily="34" charset="0"/>
                <a:ea typeface="Malgun Gothic Semilight" pitchFamily="34" charset="-128"/>
                <a:cs typeface="Latha" panose="020B0604020202020204" pitchFamily="34" charset="0"/>
              </a:rPr>
              <a:t>Marketing </a:t>
            </a:r>
            <a:r>
              <a:rPr lang="en-US" sz="2000" dirty="0" smtClean="0">
                <a:latin typeface="Latha" panose="020B0604020202020204" pitchFamily="34" charset="0"/>
                <a:ea typeface="Malgun Gothic Semilight" pitchFamily="34" charset="-128"/>
                <a:cs typeface="Latha" panose="020B0604020202020204" pitchFamily="34" charset="0"/>
              </a:rPr>
              <a:t>&amp; Sourcing</a:t>
            </a:r>
            <a:endParaRPr lang="en-US" sz="2000" dirty="0">
              <a:latin typeface="Latha" panose="020B0604020202020204" pitchFamily="34" charset="0"/>
              <a:ea typeface="Malgun Gothic Semilight" pitchFamily="34" charset="-128"/>
              <a:cs typeface="Latha" panose="020B0604020202020204" pitchFamily="34" charset="0"/>
            </a:endParaRPr>
          </a:p>
          <a:p>
            <a:pPr>
              <a:buNone/>
            </a:pPr>
            <a:r>
              <a:rPr lang="en-US" sz="2000" dirty="0">
                <a:latin typeface="Latha" panose="020B0604020202020204" pitchFamily="34" charset="0"/>
                <a:ea typeface="Malgun Gothic Semilight" pitchFamily="34" charset="-128"/>
                <a:cs typeface="Latha" panose="020B0604020202020204" pitchFamily="34" charset="0"/>
              </a:rPr>
              <a:t> </a:t>
            </a:r>
            <a:r>
              <a:rPr lang="en-US" sz="2000" dirty="0" smtClean="0">
                <a:latin typeface="Latha" panose="020B0604020202020204" pitchFamily="34" charset="0"/>
                <a:ea typeface="Malgun Gothic Semilight" pitchFamily="34" charset="-128"/>
                <a:cs typeface="Latha" panose="020B0604020202020204" pitchFamily="34" charset="0"/>
              </a:rPr>
              <a:t>Mr</a:t>
            </a:r>
            <a:r>
              <a:rPr lang="en-US" sz="2000" dirty="0">
                <a:latin typeface="Latha" panose="020B0604020202020204" pitchFamily="34" charset="0"/>
                <a:ea typeface="Malgun Gothic Semilight" pitchFamily="34" charset="-128"/>
                <a:cs typeface="Latha" panose="020B0604020202020204" pitchFamily="34" charset="0"/>
              </a:rPr>
              <a:t>. </a:t>
            </a:r>
            <a:r>
              <a:rPr lang="en-US" sz="2000" dirty="0" smtClean="0">
                <a:latin typeface="Latha" panose="020B0604020202020204" pitchFamily="34" charset="0"/>
                <a:ea typeface="Malgun Gothic Semilight" pitchFamily="34" charset="-128"/>
                <a:cs typeface="Latha" panose="020B0604020202020204" pitchFamily="34" charset="0"/>
              </a:rPr>
              <a:t>S.M Furkan            -    Director</a:t>
            </a:r>
            <a:r>
              <a:rPr lang="en-US" sz="2000" dirty="0">
                <a:latin typeface="Latha" panose="020B0604020202020204" pitchFamily="34" charset="0"/>
                <a:ea typeface="Malgun Gothic Semilight" pitchFamily="34" charset="-128"/>
                <a:cs typeface="Latha" panose="020B0604020202020204" pitchFamily="34" charset="0"/>
              </a:rPr>
              <a:t>, </a:t>
            </a:r>
            <a:r>
              <a:rPr lang="en-US" sz="2000" dirty="0" smtClean="0">
                <a:latin typeface="Latha" panose="020B0604020202020204" pitchFamily="34" charset="0"/>
                <a:ea typeface="Malgun Gothic Semilight" pitchFamily="34" charset="-128"/>
                <a:cs typeface="Latha" panose="020B0604020202020204" pitchFamily="34" charset="0"/>
              </a:rPr>
              <a:t>Marketing </a:t>
            </a:r>
            <a:r>
              <a:rPr lang="en-US" sz="2000" dirty="0" smtClean="0">
                <a:latin typeface="Latha" panose="020B0604020202020204" pitchFamily="34" charset="0"/>
                <a:ea typeface="Malgun Gothic Semilight" pitchFamily="34" charset="-128"/>
                <a:cs typeface="Latha" panose="020B0604020202020204" pitchFamily="34" charset="0"/>
              </a:rPr>
              <a:t>&amp; Operation</a:t>
            </a:r>
            <a:endParaRPr lang="en-US" sz="2000" dirty="0">
              <a:latin typeface="Latha" panose="020B0604020202020204" pitchFamily="34" charset="0"/>
              <a:ea typeface="Malgun Gothic Semilight" pitchFamily="34" charset="-128"/>
              <a:cs typeface="Latha" panose="020B0604020202020204" pitchFamily="34" charset="0"/>
            </a:endParaRPr>
          </a:p>
          <a:p>
            <a:pPr>
              <a:buNone/>
            </a:pPr>
            <a:r>
              <a:rPr lang="en-US" sz="2000" dirty="0" smtClean="0">
                <a:latin typeface="Latha" panose="020B0604020202020204" pitchFamily="34" charset="0"/>
                <a:ea typeface="Malgun Gothic Semilight" pitchFamily="34" charset="-128"/>
                <a:cs typeface="Latha" panose="020B0604020202020204" pitchFamily="34" charset="0"/>
              </a:rPr>
              <a:t> Mr</a:t>
            </a:r>
            <a:r>
              <a:rPr lang="en-US" sz="2000" dirty="0">
                <a:latin typeface="Latha" panose="020B0604020202020204" pitchFamily="34" charset="0"/>
                <a:ea typeface="Malgun Gothic Semilight" pitchFamily="34" charset="-128"/>
                <a:cs typeface="Latha" panose="020B0604020202020204" pitchFamily="34" charset="0"/>
              </a:rPr>
              <a:t>. Monjur Chowdhury </a:t>
            </a:r>
            <a:r>
              <a:rPr lang="en-US" sz="2000" dirty="0" smtClean="0">
                <a:latin typeface="Latha" panose="020B0604020202020204" pitchFamily="34" charset="0"/>
                <a:ea typeface="Malgun Gothic Semilight" pitchFamily="34" charset="-128"/>
                <a:cs typeface="Latha" panose="020B0604020202020204" pitchFamily="34" charset="0"/>
              </a:rPr>
              <a:t>-   Director, Marketing&amp; Merchandising</a:t>
            </a:r>
            <a:endParaRPr lang="en-US" sz="2000" dirty="0">
              <a:latin typeface="Latha" panose="020B0604020202020204" pitchFamily="34" charset="0"/>
              <a:ea typeface="Malgun Gothic Semilight" pitchFamily="34" charset="-128"/>
              <a:cs typeface="Latha" panose="020B0604020202020204" pitchFamily="34" charset="0"/>
            </a:endParaRPr>
          </a:p>
          <a:p>
            <a:pPr>
              <a:buNone/>
            </a:pPr>
            <a:r>
              <a:rPr lang="en-US" sz="2000" dirty="0" smtClean="0">
                <a:latin typeface="Latha" panose="020B0604020202020204" pitchFamily="34" charset="0"/>
                <a:cs typeface="Latha" panose="020B0604020202020204" pitchFamily="34" charset="0"/>
              </a:rPr>
              <a:t> Mr</a:t>
            </a:r>
            <a:r>
              <a:rPr lang="en-US" sz="2000" dirty="0" smtClean="0">
                <a:latin typeface="Latha" panose="020B0604020202020204" pitchFamily="34" charset="0"/>
                <a:cs typeface="Latha" panose="020B0604020202020204" pitchFamily="34" charset="0"/>
              </a:rPr>
              <a:t>. </a:t>
            </a:r>
            <a:r>
              <a:rPr lang="en-US" sz="2000" dirty="0" err="1" smtClean="0">
                <a:latin typeface="Latha" panose="020B0604020202020204" pitchFamily="34" charset="0"/>
                <a:cs typeface="Latha" panose="020B0604020202020204" pitchFamily="34" charset="0"/>
              </a:rPr>
              <a:t>Kaisarul</a:t>
            </a:r>
            <a:r>
              <a:rPr lang="en-US" sz="2000" dirty="0" smtClean="0">
                <a:latin typeface="Latha" panose="020B0604020202020204" pitchFamily="34" charset="0"/>
                <a:cs typeface="Latha" panose="020B0604020202020204" pitchFamily="34" charset="0"/>
              </a:rPr>
              <a:t> Alam          -  General </a:t>
            </a:r>
            <a:r>
              <a:rPr lang="en-US" sz="2000" dirty="0" smtClean="0">
                <a:latin typeface="Latha" panose="020B0604020202020204" pitchFamily="34" charset="0"/>
                <a:ea typeface="Malgun Gothic Semilight" pitchFamily="34" charset="-128"/>
                <a:cs typeface="Latha" panose="020B0604020202020204" pitchFamily="34" charset="0"/>
              </a:rPr>
              <a:t>Manager, Apparel </a:t>
            </a:r>
            <a:r>
              <a:rPr lang="en-US" sz="2000" dirty="0" smtClean="0">
                <a:latin typeface="Latha" panose="020B0604020202020204" pitchFamily="34" charset="0"/>
                <a:ea typeface="Malgun Gothic Semilight" pitchFamily="34" charset="-128"/>
                <a:cs typeface="Latha" panose="020B0604020202020204" pitchFamily="34" charset="0"/>
              </a:rPr>
              <a:t>production</a:t>
            </a:r>
          </a:p>
          <a:p>
            <a:pPr>
              <a:buNone/>
            </a:pPr>
            <a:r>
              <a:rPr lang="en-US" sz="2000" dirty="0" smtClean="0">
                <a:latin typeface="Latha" panose="020B0604020202020204" pitchFamily="34" charset="0"/>
                <a:ea typeface="Malgun Gothic Semilight" pitchFamily="34" charset="-128"/>
                <a:cs typeface="Latha" panose="020B0604020202020204" pitchFamily="34" charset="0"/>
              </a:rPr>
              <a:t> </a:t>
            </a:r>
            <a:r>
              <a:rPr lang="en-US" sz="2000" dirty="0">
                <a:latin typeface="Latha" panose="020B0604020202020204" pitchFamily="34" charset="0"/>
                <a:ea typeface="Malgun Gothic Semilight" pitchFamily="34" charset="-128"/>
                <a:cs typeface="Latha" panose="020B0604020202020204" pitchFamily="34" charset="0"/>
              </a:rPr>
              <a:t>Mr. Ishtiaque                 -   Manager, Merchandising</a:t>
            </a:r>
          </a:p>
          <a:p>
            <a:pPr>
              <a:buNone/>
            </a:pPr>
            <a:endParaRPr lang="en-US" sz="2000" dirty="0">
              <a:latin typeface="Latha" panose="020B0604020202020204" pitchFamily="34" charset="0"/>
              <a:cs typeface="Latha" panose="020B0604020202020204"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smtClean="0">
                <a:latin typeface="Eras Demi ITC" pitchFamily="34" charset="0"/>
              </a:rPr>
              <a:t>Strategic partner </a:t>
            </a:r>
            <a:r>
              <a:rPr lang="en-US" dirty="0" smtClean="0"/>
              <a:t> </a:t>
            </a:r>
            <a:endParaRPr lang="en-US" dirty="0"/>
          </a:p>
        </p:txBody>
      </p:sp>
      <p:sp>
        <p:nvSpPr>
          <p:cNvPr id="3" name="Content Placeholder 2"/>
          <p:cNvSpPr>
            <a:spLocks noGrp="1"/>
          </p:cNvSpPr>
          <p:nvPr>
            <p:ph idx="1"/>
          </p:nvPr>
        </p:nvSpPr>
        <p:spPr/>
        <p:txBody>
          <a:bodyPr/>
          <a:lstStyle/>
          <a:p>
            <a:pPr>
              <a:buNone/>
            </a:pPr>
            <a:r>
              <a:rPr lang="en-US" sz="2000" dirty="0" smtClean="0">
                <a:latin typeface="Latha" panose="020B0604020202020204" pitchFamily="34" charset="0"/>
                <a:ea typeface="Malgun Gothic Semilight" pitchFamily="34" charset="-128"/>
                <a:cs typeface="Latha" panose="020B0604020202020204" pitchFamily="34" charset="0"/>
              </a:rPr>
              <a:t>  We have been handling about 15 very trustworthy garment making factories in Bangladesh for our valued customers.</a:t>
            </a:r>
          </a:p>
          <a:p>
            <a:endParaRPr lang="en-US" dirty="0">
              <a:latin typeface="Malgun Gothic Semilight" pitchFamily="34" charset="-128"/>
              <a:ea typeface="Malgun Gothic Semilight" pitchFamily="34" charset="-128"/>
              <a:cs typeface="Malgun Gothic Semilight"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Eras Demi ITC" pitchFamily="34" charset="0"/>
              </a:rPr>
              <a:t>OUR BUYERS EXPERIENCED:</a:t>
            </a:r>
            <a:r>
              <a:rPr lang="en-US" dirty="0" smtClean="0"/>
              <a:t/>
            </a:r>
            <a:br>
              <a:rPr lang="en-US" dirty="0" smtClean="0"/>
            </a:br>
            <a:endParaRPr lang="en-US" dirty="0"/>
          </a:p>
        </p:txBody>
      </p:sp>
      <p:sp>
        <p:nvSpPr>
          <p:cNvPr id="3" name="Content Placeholder 2"/>
          <p:cNvSpPr>
            <a:spLocks noGrp="1"/>
          </p:cNvSpPr>
          <p:nvPr>
            <p:ph idx="1"/>
          </p:nvPr>
        </p:nvSpPr>
        <p:spPr>
          <a:xfrm>
            <a:off x="1447800" y="1219201"/>
            <a:ext cx="8534400" cy="5638800"/>
          </a:xfrm>
        </p:spPr>
        <p:txBody>
          <a:bodyPr>
            <a:normAutofit fontScale="25000" lnSpcReduction="20000"/>
          </a:bodyPr>
          <a:lstStyle/>
          <a:p>
            <a:pPr lvl="0"/>
            <a:r>
              <a:rPr lang="en-US" sz="5600" dirty="0"/>
              <a:t>Kmart (Australia</a:t>
            </a:r>
            <a:r>
              <a:rPr lang="en-US" sz="5600" dirty="0" smtClean="0"/>
              <a:t>)</a:t>
            </a:r>
            <a:endParaRPr lang="en-US" sz="5600" dirty="0"/>
          </a:p>
          <a:p>
            <a:pPr lvl="0"/>
            <a:r>
              <a:rPr lang="en-US" sz="5600" dirty="0"/>
              <a:t>Target  (Australia)</a:t>
            </a:r>
          </a:p>
          <a:p>
            <a:pPr lvl="0"/>
            <a:r>
              <a:rPr lang="en-US" sz="5600" dirty="0"/>
              <a:t>BIG W (Australia</a:t>
            </a:r>
            <a:r>
              <a:rPr lang="en-US" sz="5600" dirty="0" smtClean="0"/>
              <a:t>)         </a:t>
            </a:r>
            <a:endParaRPr lang="en-US" sz="5600" dirty="0"/>
          </a:p>
          <a:p>
            <a:pPr lvl="0"/>
            <a:r>
              <a:rPr lang="en-US" sz="5600" dirty="0"/>
              <a:t>MATALAN</a:t>
            </a:r>
          </a:p>
          <a:p>
            <a:pPr lvl="0"/>
            <a:r>
              <a:rPr lang="en-US" sz="5600" dirty="0"/>
              <a:t>NEW YORKER</a:t>
            </a:r>
          </a:p>
          <a:p>
            <a:pPr lvl="0"/>
            <a:r>
              <a:rPr lang="en-US" sz="5600" dirty="0"/>
              <a:t>NEW LOOK</a:t>
            </a:r>
          </a:p>
          <a:p>
            <a:pPr lvl="0"/>
            <a:r>
              <a:rPr lang="en-US" sz="5600" dirty="0"/>
              <a:t>FOREVER 21</a:t>
            </a:r>
          </a:p>
          <a:p>
            <a:pPr lvl="0"/>
            <a:r>
              <a:rPr lang="en-US" sz="5600" dirty="0"/>
              <a:t>LIDL</a:t>
            </a:r>
          </a:p>
          <a:p>
            <a:pPr lvl="0"/>
            <a:r>
              <a:rPr lang="en-US" sz="5600" dirty="0"/>
              <a:t>ALDI</a:t>
            </a:r>
          </a:p>
          <a:p>
            <a:pPr lvl="0"/>
            <a:r>
              <a:rPr lang="en-US" sz="5600" dirty="0"/>
              <a:t>INDEPENDENT LEADER</a:t>
            </a:r>
          </a:p>
          <a:p>
            <a:pPr lvl="0"/>
            <a:r>
              <a:rPr lang="en-US" sz="5600" dirty="0"/>
              <a:t>CUBE</a:t>
            </a:r>
          </a:p>
          <a:p>
            <a:pPr lvl="0"/>
            <a:r>
              <a:rPr lang="en-US" sz="5600" dirty="0"/>
              <a:t>AMAZAN</a:t>
            </a:r>
          </a:p>
          <a:p>
            <a:pPr lvl="0"/>
            <a:r>
              <a:rPr lang="en-US" sz="5600" dirty="0"/>
              <a:t>ZEEMAN</a:t>
            </a:r>
          </a:p>
          <a:p>
            <a:pPr lvl="0"/>
            <a:r>
              <a:rPr lang="en-US" sz="5600" dirty="0"/>
              <a:t>KIK</a:t>
            </a:r>
          </a:p>
          <a:p>
            <a:pPr lvl="0"/>
            <a:r>
              <a:rPr lang="en-US" sz="5600" dirty="0"/>
              <a:t>PIAZZA ITALY</a:t>
            </a:r>
          </a:p>
          <a:p>
            <a:pPr lvl="0"/>
            <a:r>
              <a:rPr lang="en-US" sz="5600" dirty="0"/>
              <a:t>SAINSBURY’S</a:t>
            </a:r>
          </a:p>
          <a:p>
            <a:pPr lvl="0"/>
            <a:r>
              <a:rPr lang="en-US" sz="5600" dirty="0" err="1"/>
              <a:t>M&amp;Co</a:t>
            </a:r>
            <a:endParaRPr lang="en-US" sz="5600" dirty="0"/>
          </a:p>
          <a:p>
            <a:pPr lvl="0"/>
            <a:r>
              <a:rPr lang="en-US" sz="5600" dirty="0"/>
              <a:t>DUNNES </a:t>
            </a:r>
          </a:p>
          <a:p>
            <a:pPr lvl="0"/>
            <a:r>
              <a:rPr lang="en-US" sz="5600" dirty="0"/>
              <a:t>M&amp;S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Details  </a:t>
            </a:r>
            <a:endParaRPr lang="en-US" dirty="0"/>
          </a:p>
        </p:txBody>
      </p:sp>
      <p:sp>
        <p:nvSpPr>
          <p:cNvPr id="3" name="Content Placeholder 2"/>
          <p:cNvSpPr>
            <a:spLocks noGrp="1"/>
          </p:cNvSpPr>
          <p:nvPr>
            <p:ph idx="1"/>
          </p:nvPr>
        </p:nvSpPr>
        <p:spPr/>
        <p:txBody>
          <a:bodyPr/>
          <a:lstStyle/>
          <a:p>
            <a:pPr marL="0" lvl="0" indent="0" algn="r">
              <a:buClr>
                <a:srgbClr val="90C226"/>
              </a:buClr>
              <a:buNone/>
            </a:pPr>
            <a:r>
              <a:rPr lang="en-US" sz="2000" dirty="0" smtClean="0">
                <a:solidFill>
                  <a:prstClr val="black">
                    <a:lumMod val="65000"/>
                    <a:lumOff val="35000"/>
                  </a:prstClr>
                </a:solidFill>
                <a:latin typeface="Malgun Gothic Semilight"/>
                <a:ea typeface="Malgun Gothic" pitchFamily="34" charset="-127"/>
              </a:rPr>
              <a:t> </a:t>
            </a:r>
          </a:p>
          <a:p>
            <a:pPr marL="0" lvl="0" indent="0" algn="r">
              <a:buClr>
                <a:srgbClr val="90C226"/>
              </a:buClr>
              <a:buNone/>
            </a:pPr>
            <a:r>
              <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House # 1204, Avenue #11, DOHS-</a:t>
            </a:r>
            <a:r>
              <a:rPr lang="en-US" sz="2400" dirty="0" err="1"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Mirpur</a:t>
            </a:r>
            <a:r>
              <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 Dhaka-1216, Bangladesh</a:t>
            </a:r>
          </a:p>
          <a:p>
            <a:pPr marL="0" lvl="0" indent="0" algn="r">
              <a:buClr>
                <a:srgbClr val="90C226"/>
              </a:buClr>
              <a:buNone/>
            </a:pPr>
            <a:r>
              <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Tel: +880258070917</a:t>
            </a:r>
          </a:p>
          <a:p>
            <a:pPr marL="0" lvl="0" indent="0" algn="r">
              <a:buClr>
                <a:srgbClr val="90C226"/>
              </a:buClr>
              <a:buNone/>
            </a:pPr>
            <a:r>
              <a:rPr lang="en-GB"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M: +8801711853118</a:t>
            </a:r>
            <a:endPar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endParaRPr>
          </a:p>
          <a:p>
            <a:pPr marL="0" lvl="0" indent="0" algn="r">
              <a:buClr>
                <a:srgbClr val="90C226"/>
              </a:buClr>
              <a:buNone/>
            </a:pPr>
            <a:r>
              <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E-</a:t>
            </a:r>
            <a:r>
              <a:rPr lang="en-US" sz="2400" dirty="0" err="1"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mail:</a:t>
            </a:r>
            <a:r>
              <a:rPr lang="en-US" sz="2400" u="sng" dirty="0" err="1"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info@bluetex.com.bd</a:t>
            </a:r>
            <a:endPar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endParaRPr>
          </a:p>
          <a:p>
            <a:pPr marL="0" lvl="0" indent="0" algn="r">
              <a:buClr>
                <a:srgbClr val="90C226"/>
              </a:buClr>
              <a:buNone/>
            </a:pPr>
            <a:r>
              <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Web: </a:t>
            </a:r>
            <a:r>
              <a:rPr lang="en-US" sz="2400" u="sng"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rPr>
              <a:t>www.bluetex.com.bd </a:t>
            </a:r>
            <a:endParaRPr lang="en-US" sz="2400" dirty="0" smtClean="0">
              <a:solidFill>
                <a:prstClr val="black">
                  <a:lumMod val="65000"/>
                  <a:lumOff val="35000"/>
                </a:prstClr>
              </a:solidFill>
              <a:latin typeface="Latha" panose="020B0604020202020204" pitchFamily="34" charset="0"/>
              <a:ea typeface="Malgun Gothic" pitchFamily="34" charset="-127"/>
              <a:cs typeface="Latha" panose="020B0604020202020204" pitchFamily="34"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Eras Demi ITC" pitchFamily="34" charset="0"/>
              </a:rPr>
              <a:t>The End</a:t>
            </a:r>
            <a:endParaRPr lang="en-US" dirty="0">
              <a:latin typeface="Eras Demi ITC" pitchFamily="34" charset="0"/>
            </a:endParaRPr>
          </a:p>
        </p:txBody>
      </p:sp>
      <p:sp>
        <p:nvSpPr>
          <p:cNvPr id="3" name="Content Placeholder 2"/>
          <p:cNvSpPr>
            <a:spLocks noGrp="1"/>
          </p:cNvSpPr>
          <p:nvPr>
            <p:ph idx="1"/>
          </p:nvPr>
        </p:nvSpPr>
        <p:spPr/>
        <p:txBody>
          <a:bodyPr/>
          <a:lstStyle/>
          <a:p>
            <a:endParaRPr lang="en-US" dirty="0" smtClean="0"/>
          </a:p>
          <a:p>
            <a:pPr>
              <a:buNone/>
            </a:pPr>
            <a:r>
              <a:rPr lang="en-US" dirty="0" smtClean="0">
                <a:latin typeface="Malgun Gothic Semilight" pitchFamily="34" charset="-128"/>
                <a:ea typeface="Malgun Gothic Semilight" pitchFamily="34" charset="-128"/>
                <a:cs typeface="Malgun Gothic Semilight" pitchFamily="34" charset="-128"/>
              </a:rPr>
              <a:t>                       </a:t>
            </a:r>
          </a:p>
          <a:p>
            <a:pPr>
              <a:buNone/>
            </a:pPr>
            <a:endParaRPr lang="en-US" dirty="0" smtClean="0">
              <a:latin typeface="Malgun Gothic Semilight" pitchFamily="34" charset="-128"/>
              <a:ea typeface="Malgun Gothic Semilight" pitchFamily="34" charset="-128"/>
              <a:cs typeface="Malgun Gothic Semilight" pitchFamily="34" charset="-128"/>
            </a:endParaRPr>
          </a:p>
          <a:p>
            <a:pPr>
              <a:buNone/>
            </a:pPr>
            <a:r>
              <a:rPr lang="en-US" sz="3600" dirty="0" smtClean="0">
                <a:latin typeface="Malgun Gothic Semilight" pitchFamily="34" charset="-128"/>
                <a:ea typeface="Malgun Gothic Semilight" pitchFamily="34" charset="-128"/>
                <a:cs typeface="Malgun Gothic Semilight" pitchFamily="34" charset="-128"/>
              </a:rPr>
              <a:t>                          Thanks !!!!</a:t>
            </a:r>
            <a:endParaRPr lang="en-US" sz="3600" dirty="0">
              <a:latin typeface="Malgun Gothic Semilight" pitchFamily="34" charset="-128"/>
              <a:ea typeface="Malgun Gothic Semilight" pitchFamily="34" charset="-128"/>
              <a:cs typeface="Malgun Gothic Semilight"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Eras Demi ITC" pitchFamily="34" charset="0"/>
              </a:rPr>
              <a:t>Introduction </a:t>
            </a:r>
            <a:endParaRPr lang="en-US" dirty="0">
              <a:latin typeface="Eras Demi ITC" pitchFamily="34" charset="0"/>
            </a:endParaRPr>
          </a:p>
        </p:txBody>
      </p:sp>
      <p:sp>
        <p:nvSpPr>
          <p:cNvPr id="3" name="Content Placeholder 2"/>
          <p:cNvSpPr>
            <a:spLocks noGrp="1"/>
          </p:cNvSpPr>
          <p:nvPr>
            <p:ph idx="1"/>
          </p:nvPr>
        </p:nvSpPr>
        <p:spPr>
          <a:xfrm>
            <a:off x="1981200" y="1219200"/>
            <a:ext cx="8229600" cy="4953000"/>
          </a:xfrm>
        </p:spPr>
        <p:txBody>
          <a:bodyPr>
            <a:normAutofit fontScale="85000" lnSpcReduction="20000"/>
          </a:bodyPr>
          <a:lstStyle/>
          <a:p>
            <a:pPr>
              <a:buNone/>
            </a:pPr>
            <a:r>
              <a:rPr lang="en-US" b="1" dirty="0" smtClean="0">
                <a:latin typeface="Malgun Gothic Semilight" pitchFamily="34" charset="-128"/>
                <a:ea typeface="Malgun Gothic Semilight" pitchFamily="34" charset="-128"/>
                <a:cs typeface="Malgun Gothic Semilight" pitchFamily="34" charset="-128"/>
              </a:rPr>
              <a:t>     </a:t>
            </a:r>
            <a:r>
              <a:rPr lang="en-US" b="1" dirty="0" smtClean="0">
                <a:solidFill>
                  <a:srgbClr val="3333CC"/>
                </a:solidFill>
                <a:latin typeface="Comic Sans MS" pitchFamily="66" charset="0"/>
                <a:ea typeface="Malgun Gothic Semilight" pitchFamily="34" charset="-128"/>
                <a:cs typeface="Malgun Gothic Semilight" pitchFamily="34" charset="-128"/>
              </a:rPr>
              <a:t>BLUE-TEX Collection Limited </a:t>
            </a:r>
            <a:r>
              <a:rPr lang="en-US" sz="2900" dirty="0">
                <a:solidFill>
                  <a:srgbClr val="3333CC"/>
                </a:solidFill>
                <a:latin typeface="Malgun Gothic Semilight" pitchFamily="34" charset="-128"/>
                <a:ea typeface="Malgun Gothic Semilight"/>
                <a:cs typeface="Malgun Gothic Semilight" pitchFamily="34" charset="-128"/>
              </a:rPr>
              <a:t> </a:t>
            </a:r>
            <a:r>
              <a:rPr lang="en-US" sz="2100" dirty="0" smtClean="0">
                <a:latin typeface="Latha" panose="020B0604020202020204" pitchFamily="34" charset="0"/>
                <a:ea typeface="Malgun Gothic Semilight"/>
                <a:cs typeface="Latha" panose="020B0604020202020204" pitchFamily="34" charset="0"/>
              </a:rPr>
              <a:t>is one of the leading </a:t>
            </a:r>
            <a:r>
              <a:rPr lang="en-US" sz="2100" dirty="0">
                <a:latin typeface="Latha" panose="020B0604020202020204" pitchFamily="34" charset="0"/>
                <a:ea typeface="Malgun Gothic Semilight"/>
                <a:cs typeface="Latha" panose="020B0604020202020204" pitchFamily="34" charset="0"/>
              </a:rPr>
              <a:t>buying house in </a:t>
            </a:r>
            <a:r>
              <a:rPr lang="en-US" sz="2900" dirty="0">
                <a:latin typeface="Latha" panose="020B0604020202020204" pitchFamily="34" charset="0"/>
                <a:ea typeface="Malgun Gothic Semilight"/>
                <a:cs typeface="Latha" panose="020B0604020202020204" pitchFamily="34" charset="0"/>
              </a:rPr>
              <a:t>Bangladesh, </a:t>
            </a:r>
            <a:r>
              <a:rPr lang="en-US" sz="2300" dirty="0">
                <a:latin typeface="Latha" panose="020B0604020202020204" pitchFamily="34" charset="0"/>
                <a:ea typeface="Malgun Gothic Semilight"/>
                <a:cs typeface="Latha" panose="020B0604020202020204" pitchFamily="34" charset="0"/>
              </a:rPr>
              <a:t>the organization always </a:t>
            </a:r>
            <a:r>
              <a:rPr lang="en-US" sz="2300" dirty="0" smtClean="0">
                <a:latin typeface="Latha" panose="020B0604020202020204" pitchFamily="34" charset="0"/>
                <a:ea typeface="Malgun Gothic Semilight"/>
                <a:cs typeface="Latha" panose="020B0604020202020204" pitchFamily="34" charset="0"/>
              </a:rPr>
              <a:t>tries </a:t>
            </a:r>
            <a:r>
              <a:rPr lang="en-US" sz="2300" dirty="0">
                <a:latin typeface="Latha" panose="020B0604020202020204" pitchFamily="34" charset="0"/>
                <a:ea typeface="Malgun Gothic Semilight"/>
                <a:cs typeface="Latha" panose="020B0604020202020204" pitchFamily="34" charset="0"/>
              </a:rPr>
              <a:t>to get best </a:t>
            </a:r>
            <a:r>
              <a:rPr lang="en-US" sz="2300" dirty="0" smtClean="0">
                <a:latin typeface="Latha" panose="020B0604020202020204" pitchFamily="34" charset="0"/>
                <a:ea typeface="Malgun Gothic Semilight"/>
                <a:cs typeface="Latha" panose="020B0604020202020204" pitchFamily="34" charset="0"/>
              </a:rPr>
              <a:t>quality </a:t>
            </a:r>
            <a:r>
              <a:rPr lang="en-US" sz="2300" dirty="0">
                <a:latin typeface="Latha" panose="020B0604020202020204" pitchFamily="34" charset="0"/>
                <a:ea typeface="Malgun Gothic Semilight"/>
                <a:cs typeface="Latha" panose="020B0604020202020204" pitchFamily="34" charset="0"/>
              </a:rPr>
              <a:t>goods with prompt service. Our responsibilities include factory evaluation, make ready for buyer's visit presentation, order execution and production control, quality inspections, inline and final inspections. Shipment is only released with our explicit approval will be based on quality standards either given by buyer or from our side (AQL). Delivering the desired products in short lead time is one of our distinctive capabilities and leads us to achieve our customer satisfaction. With the help of our long range of sourcing we have been extending our business throughout the globe since 2012. </a:t>
            </a:r>
            <a:br>
              <a:rPr lang="en-US" sz="2300" dirty="0">
                <a:latin typeface="Latha" panose="020B0604020202020204" pitchFamily="34" charset="0"/>
                <a:ea typeface="Malgun Gothic Semilight"/>
                <a:cs typeface="Latha" panose="020B0604020202020204" pitchFamily="34" charset="0"/>
              </a:rPr>
            </a:br>
            <a:endParaRPr lang="en-US" sz="2300" dirty="0">
              <a:latin typeface="Latha" panose="020B0604020202020204" pitchFamily="34" charset="0"/>
              <a:ea typeface="Malgun Gothic Semilight"/>
              <a:cs typeface="Latha" panose="020B0604020202020204" pitchFamily="34" charset="0"/>
            </a:endParaRPr>
          </a:p>
          <a:p>
            <a:pPr>
              <a:buNone/>
            </a:pPr>
            <a:r>
              <a:rPr lang="en-US" sz="2300" dirty="0">
                <a:latin typeface="Latha" panose="020B0604020202020204" pitchFamily="34" charset="0"/>
                <a:ea typeface="Malgun Gothic Semilight"/>
                <a:cs typeface="Latha" panose="020B0604020202020204" pitchFamily="34" charset="0"/>
              </a:rPr>
              <a:t>      Now we are working all over the world fashion market, such as America, Europe, Australia&amp; East Asia. Our company  strictly  maintain high quality &amp; integrity which is our policy. We do believe in Fair Trade liabilities and practice in business towards our valued clients&amp; vendors. Meanwhile we also carry out a strict quality management system in accordance with ISO 9001</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Eras Demi ITC" pitchFamily="34" charset="0"/>
              </a:rPr>
              <a:t>QUALITY CONTROL PROCESS</a:t>
            </a:r>
            <a:r>
              <a:rPr lang="en-US" b="1" u="sng" dirty="0" smtClean="0"/>
              <a:t>:</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000" dirty="0" smtClean="0">
                <a:latin typeface="Latha" panose="020B0604020202020204" pitchFamily="34" charset="0"/>
                <a:ea typeface="Malgun Gothic Semilight" pitchFamily="34" charset="-128"/>
                <a:cs typeface="Latha" panose="020B0604020202020204" pitchFamily="34" charset="0"/>
              </a:rPr>
              <a:t>We have a strong quality control system where under each Merchandiser. There is three full time QC and Our QC do the in-line inspections in each section of production. In a particular time of the day, our QA Supervisor checks the 30% garments those have been passed by our QC in each section. All the QCs always check 100% goods. All the </a:t>
            </a:r>
            <a:r>
              <a:rPr lang="en-US" sz="2000" dirty="0" err="1" smtClean="0">
                <a:latin typeface="Latha" panose="020B0604020202020204" pitchFamily="34" charset="0"/>
                <a:ea typeface="Malgun Gothic Semilight" pitchFamily="34" charset="-128"/>
                <a:cs typeface="Latha" panose="020B0604020202020204" pitchFamily="34" charset="0"/>
              </a:rPr>
              <a:t>Qcs</a:t>
            </a:r>
            <a:r>
              <a:rPr lang="en-US" sz="2000" dirty="0" smtClean="0">
                <a:latin typeface="Latha" panose="020B0604020202020204" pitchFamily="34" charset="0"/>
                <a:ea typeface="Malgun Gothic Semilight" pitchFamily="34" charset="-128"/>
                <a:cs typeface="Latha" panose="020B0604020202020204" pitchFamily="34" charset="0"/>
              </a:rPr>
              <a:t> submit their daily reports to QA Supervisor with highlighting the major points. QA Supervisor submits their reports to the relevant Merchandisers in addition to Production Manager &amp;Director. Relevant Merchandiser ensures the correct QA packing to the QA Supervisor. After maintaining the above procedures, the Merchandiser carries out his own final inspection before the shipment.</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br>
              <a:rPr lang="en-US" b="1" dirty="0" smtClean="0"/>
            </a:br>
            <a:r>
              <a:rPr lang="en-US" b="1" dirty="0" smtClean="0">
                <a:latin typeface="Eras Demi ITC" pitchFamily="34" charset="0"/>
              </a:rPr>
              <a:t>Our Strength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buNone/>
            </a:pPr>
            <a:r>
              <a:rPr lang="en-US" dirty="0" smtClean="0"/>
              <a:t> </a:t>
            </a:r>
          </a:p>
          <a:p>
            <a:pPr>
              <a:buNone/>
            </a:pPr>
            <a:r>
              <a:rPr lang="en-US" b="1" dirty="0" smtClean="0"/>
              <a:t>    BLUE-TEX has been working with dynamic professional Members and Divisions. We have set up 25 persons for various arena Like Merchandising department, Quality assurance department, </a:t>
            </a:r>
            <a:r>
              <a:rPr lang="en-US" b="1" dirty="0" smtClean="0">
                <a:ea typeface="Malgun Gothic Semilight" pitchFamily="34" charset="-128"/>
                <a:cs typeface="Malgun Gothic Semilight" pitchFamily="34" charset="-128"/>
              </a:rPr>
              <a:t>Commercial</a:t>
            </a:r>
            <a:r>
              <a:rPr lang="en-US" b="1" dirty="0" smtClean="0"/>
              <a:t> department &amp; other some relevant departments which requires by customers.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Eras Demi ITC" pitchFamily="34" charset="0"/>
              </a:rPr>
              <a:t>Training &amp; Development:</a:t>
            </a:r>
            <a:endParaRPr lang="en-US" dirty="0"/>
          </a:p>
        </p:txBody>
      </p:sp>
      <p:sp>
        <p:nvSpPr>
          <p:cNvPr id="3" name="Content Placeholder 2"/>
          <p:cNvSpPr>
            <a:spLocks noGrp="1"/>
          </p:cNvSpPr>
          <p:nvPr>
            <p:ph idx="1"/>
          </p:nvPr>
        </p:nvSpPr>
        <p:spPr/>
        <p:txBody>
          <a:bodyPr/>
          <a:lstStyle/>
          <a:p>
            <a:r>
              <a:rPr lang="en-US" dirty="0" smtClean="0"/>
              <a:t>We ensure training for particular person who surround us by measuring the performance to develop them for work efficiency. We do believe that </a:t>
            </a:r>
            <a:r>
              <a:rPr lang="en-US" sz="2000" dirty="0" smtClean="0">
                <a:latin typeface="Malgun Gothic Semilight" pitchFamily="34" charset="-128"/>
                <a:ea typeface="Malgun Gothic Semilight" pitchFamily="34" charset="-128"/>
                <a:cs typeface="Malgun Gothic Semilight" pitchFamily="34" charset="-128"/>
              </a:rPr>
              <a:t>training</a:t>
            </a:r>
            <a:r>
              <a:rPr lang="en-US" dirty="0" smtClean="0"/>
              <a:t> is the rights for the business to become professional for success.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Eras Demi ITC" pitchFamily="34" charset="0"/>
              </a:rPr>
              <a:t>CSR Activity</a:t>
            </a:r>
            <a:endParaRPr lang="en-US" dirty="0">
              <a:latin typeface="Eras Demi ITC" pitchFamily="34" charset="0"/>
            </a:endParaRPr>
          </a:p>
        </p:txBody>
      </p:sp>
      <p:sp>
        <p:nvSpPr>
          <p:cNvPr id="3" name="Content Placeholder 2"/>
          <p:cNvSpPr>
            <a:spLocks noGrp="1"/>
          </p:cNvSpPr>
          <p:nvPr>
            <p:ph idx="1"/>
          </p:nvPr>
        </p:nvSpPr>
        <p:spPr/>
        <p:txBody>
          <a:bodyPr>
            <a:noAutofit/>
          </a:bodyPr>
          <a:lstStyle/>
          <a:p>
            <a:r>
              <a:rPr lang="en-US" sz="2400" dirty="0">
                <a:latin typeface="Comic Sans MS" pitchFamily="66" charset="0"/>
                <a:ea typeface="Malgun Gothic Semilight" pitchFamily="34" charset="-128"/>
                <a:cs typeface="Malgun Gothic Semilight" pitchFamily="34" charset="-128"/>
              </a:rPr>
              <a:t>BLUE-TEX</a:t>
            </a:r>
            <a:r>
              <a:rPr lang="en-US" sz="2400" dirty="0">
                <a:latin typeface="Malgun Gothic Semilight" pitchFamily="34" charset="-128"/>
                <a:ea typeface="Malgun Gothic Semilight" pitchFamily="34" charset="-128"/>
                <a:cs typeface="Malgun Gothic Semilight" pitchFamily="34" charset="-128"/>
              </a:rPr>
              <a:t> is fully committed to provide fair wages&amp; salary for good employment opportunities to economically include disadvantaged artisans and workers. Blue- Tex not only believe in supporting living wages and safe &amp; healthy conditions for employ but also adheres to social criteria and environmental principles adding equitable and sustainable system of production and trade that benefits people and their communities by strategic plans to utilize fair trade funds to achieve Empowering Women, Education for Next Generation, Emergency Assistance etc</a:t>
            </a:r>
            <a:r>
              <a:rPr lang="en-US" sz="2000" dirty="0">
                <a:latin typeface="Malgun Gothic Semilight" pitchFamily="34" charset="-128"/>
                <a:ea typeface="Malgun Gothic Semilight" pitchFamily="34" charset="-128"/>
                <a:cs typeface="Malgun Gothic Semilight" pitchFamily="34" charset="-128"/>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Eras Demi ITC" pitchFamily="34" charset="0"/>
              </a:rPr>
              <a:t>Yearly Turn Over </a:t>
            </a:r>
            <a:endParaRPr lang="en-US" dirty="0">
              <a:latin typeface="Eras Demi ITC" pitchFamily="34" charset="0"/>
            </a:endParaRPr>
          </a:p>
        </p:txBody>
      </p:sp>
      <p:sp>
        <p:nvSpPr>
          <p:cNvPr id="3" name="Content Placeholder 2"/>
          <p:cNvSpPr>
            <a:spLocks noGrp="1"/>
          </p:cNvSpPr>
          <p:nvPr>
            <p:ph idx="1"/>
          </p:nvPr>
        </p:nvSpPr>
        <p:spPr/>
        <p:txBody>
          <a:bodyPr/>
          <a:lstStyle/>
          <a:p>
            <a:endParaRPr lang="en-US" dirty="0" smtClean="0">
              <a:latin typeface="Malgun Gothic Semilight" pitchFamily="34" charset="-128"/>
              <a:ea typeface="Malgun Gothic Semilight" pitchFamily="34" charset="-128"/>
              <a:cs typeface="Malgun Gothic Semilight" pitchFamily="34" charset="-128"/>
            </a:endParaRPr>
          </a:p>
          <a:p>
            <a:endParaRPr lang="en-US" dirty="0">
              <a:latin typeface="Malgun Gothic Semilight" pitchFamily="34" charset="-128"/>
              <a:ea typeface="Malgun Gothic Semilight" pitchFamily="34" charset="-128"/>
              <a:cs typeface="Malgun Gothic Semilight" pitchFamily="34" charset="-128"/>
            </a:endParaRPr>
          </a:p>
          <a:p>
            <a:endParaRPr lang="en-US" dirty="0">
              <a:latin typeface="Malgun Gothic Semilight" pitchFamily="34" charset="-128"/>
              <a:ea typeface="Malgun Gothic Semilight" pitchFamily="34" charset="-128"/>
              <a:cs typeface="Malgun Gothic Semilight" pitchFamily="34" charset="-128"/>
            </a:endParaRPr>
          </a:p>
        </p:txBody>
      </p:sp>
      <p:graphicFrame>
        <p:nvGraphicFramePr>
          <p:cNvPr id="6" name="Table 5"/>
          <p:cNvGraphicFramePr>
            <a:graphicFrameLocks noGrp="1"/>
          </p:cNvGraphicFramePr>
          <p:nvPr>
            <p:extLst>
              <p:ext uri="{D42A27DB-BD31-4B8C-83A1-F6EECF244321}">
                <p14:modId xmlns:p14="http://schemas.microsoft.com/office/powerpoint/2010/main" val="3776464527"/>
              </p:ext>
            </p:extLst>
          </p:nvPr>
        </p:nvGraphicFramePr>
        <p:xfrm>
          <a:off x="1143000" y="2160588"/>
          <a:ext cx="7086599" cy="3097212"/>
        </p:xfrm>
        <a:graphic>
          <a:graphicData uri="http://schemas.openxmlformats.org/drawingml/2006/table">
            <a:tbl>
              <a:tblPr/>
              <a:tblGrid>
                <a:gridCol w="2243634"/>
                <a:gridCol w="2571970"/>
                <a:gridCol w="2270995"/>
              </a:tblGrid>
              <a:tr h="516202">
                <a:tc>
                  <a:txBody>
                    <a:bodyPr/>
                    <a:lstStyle/>
                    <a:p>
                      <a:pPr algn="ctr" fontAlgn="b"/>
                      <a:r>
                        <a:rPr lang="en-US" sz="2000" b="1" i="0" u="none" strike="noStrike" dirty="0">
                          <a:solidFill>
                            <a:srgbClr val="000000"/>
                          </a:solidFill>
                          <a:effectLst/>
                          <a:latin typeface="Comic Sans MS" panose="030F0702030302020204" pitchFamily="66" charset="0"/>
                        </a:rPr>
                        <a:t>Product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omic Sans MS" panose="030F0702030302020204" pitchFamily="66" charset="0"/>
                        </a:rPr>
                        <a:t>Pcs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a:solidFill>
                            <a:srgbClr val="000000"/>
                          </a:solidFill>
                          <a:effectLst/>
                          <a:latin typeface="Comic Sans MS" panose="030F0702030302020204" pitchFamily="66" charset="0"/>
                        </a:rPr>
                        <a:t>Value $ USD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6202">
                <a:tc>
                  <a:txBody>
                    <a:bodyPr/>
                    <a:lstStyle/>
                    <a:p>
                      <a:pPr algn="ctr" fontAlgn="b"/>
                      <a:r>
                        <a:rPr lang="en-US" sz="2000" b="1" i="0" u="none" strike="noStrike" dirty="0">
                          <a:solidFill>
                            <a:srgbClr val="000000"/>
                          </a:solidFill>
                          <a:effectLst/>
                          <a:latin typeface="Comic Sans MS" panose="030F0702030302020204" pitchFamily="66" charset="0"/>
                        </a:rPr>
                        <a:t>Knit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10 </a:t>
                      </a:r>
                      <a:r>
                        <a:rPr lang="en-US" sz="2000" b="1" i="0" u="none" strike="noStrike" dirty="0" smtClean="0">
                          <a:solidFill>
                            <a:srgbClr val="000000"/>
                          </a:solidFill>
                          <a:effectLst/>
                          <a:latin typeface="Comic Sans MS" panose="030F0702030302020204" pitchFamily="66" charset="0"/>
                        </a:rPr>
                        <a:t>Million </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smtClean="0">
                          <a:solidFill>
                            <a:srgbClr val="000000"/>
                          </a:solidFill>
                          <a:effectLst/>
                          <a:latin typeface="Comic Sans MS" panose="030F0702030302020204" pitchFamily="66" charset="0"/>
                        </a:rPr>
                        <a:t>$ 25000000</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6202">
                <a:tc>
                  <a:txBody>
                    <a:bodyPr/>
                    <a:lstStyle/>
                    <a:p>
                      <a:pPr algn="ctr" fontAlgn="b"/>
                      <a:r>
                        <a:rPr lang="en-US" sz="2000" b="1" i="0" u="none" strike="noStrike">
                          <a:solidFill>
                            <a:srgbClr val="000000"/>
                          </a:solidFill>
                          <a:effectLst/>
                          <a:latin typeface="Comic Sans MS" panose="030F0702030302020204" pitchFamily="66" charset="0"/>
                        </a:rPr>
                        <a:t>Woven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4</a:t>
                      </a:r>
                      <a:r>
                        <a:rPr lang="en-US" sz="2000" b="1" i="0" u="none" strike="noStrike" dirty="0" smtClean="0">
                          <a:solidFill>
                            <a:srgbClr val="000000"/>
                          </a:solidFill>
                          <a:effectLst/>
                          <a:latin typeface="Comic Sans MS" panose="030F0702030302020204" pitchFamily="66" charset="0"/>
                        </a:rPr>
                        <a:t> Million </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smtClean="0">
                          <a:solidFill>
                            <a:srgbClr val="000000"/>
                          </a:solidFill>
                          <a:effectLst/>
                          <a:latin typeface="Comic Sans MS" panose="030F0702030302020204" pitchFamily="66" charset="0"/>
                        </a:rPr>
                        <a:t>$ 20000000</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6202">
                <a:tc>
                  <a:txBody>
                    <a:bodyPr/>
                    <a:lstStyle/>
                    <a:p>
                      <a:pPr algn="ctr" fontAlgn="b"/>
                      <a:r>
                        <a:rPr lang="en-US" sz="2000" b="1" i="0" u="none" strike="noStrike">
                          <a:solidFill>
                            <a:srgbClr val="000000"/>
                          </a:solidFill>
                          <a:effectLst/>
                          <a:latin typeface="Comic Sans MS" panose="030F0702030302020204" pitchFamily="66" charset="0"/>
                        </a:rPr>
                        <a:t>Sweater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3</a:t>
                      </a:r>
                      <a:r>
                        <a:rPr lang="en-US" sz="2000" b="1" i="0" u="none" strike="noStrike" dirty="0" smtClean="0">
                          <a:solidFill>
                            <a:srgbClr val="000000"/>
                          </a:solidFill>
                          <a:effectLst/>
                          <a:latin typeface="Comic Sans MS" panose="030F0702030302020204" pitchFamily="66" charset="0"/>
                        </a:rPr>
                        <a:t> Million </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smtClean="0">
                          <a:solidFill>
                            <a:srgbClr val="000000"/>
                          </a:solidFill>
                          <a:effectLst/>
                          <a:latin typeface="Comic Sans MS" panose="030F0702030302020204" pitchFamily="66" charset="0"/>
                        </a:rPr>
                        <a:t>$ 21000000</a:t>
                      </a:r>
                      <a:endParaRPr lang="en-US" sz="2000" b="1" i="0" u="none" strike="noStrike" dirty="0">
                        <a:solidFill>
                          <a:srgbClr val="000000"/>
                        </a:solidFill>
                        <a:effectLst/>
                        <a:latin typeface="Comic Sans MS" panose="030F0702030302020204" pitchFamily="66"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6202">
                <a:tc>
                  <a:txBody>
                    <a:bodyPr/>
                    <a:lstStyle/>
                    <a:p>
                      <a:pPr algn="ctr" fontAlgn="b"/>
                      <a:r>
                        <a:rPr lang="en-US" sz="2000" b="1" i="0" u="none" strike="noStrike">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16202">
                <a:tc>
                  <a:txBody>
                    <a:bodyPr/>
                    <a:lstStyle/>
                    <a:p>
                      <a:pPr algn="ctr" fontAlgn="b"/>
                      <a:r>
                        <a:rPr lang="en-US" sz="2000" b="1" i="0" u="none" strike="noStrike" dirty="0">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Comic Sans MS" panose="030F0702030302020204" pitchFamily="66"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Eras Demi ITC" pitchFamily="34" charset="0"/>
                <a:ea typeface="Malgun Gothic Semilight" pitchFamily="34" charset="-128"/>
                <a:cs typeface="Malgun Gothic Semilight" pitchFamily="34" charset="-128"/>
              </a:rPr>
              <a:t>TYPE OF PRODUCTS (SWEATER):</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latin typeface="Malgun Gothic Semilight" pitchFamily="34" charset="-128"/>
                <a:ea typeface="Malgun Gothic Semilight" pitchFamily="34" charset="-128"/>
                <a:cs typeface="Malgun Gothic Semilight" pitchFamily="34" charset="-128"/>
              </a:rPr>
              <a:t>   </a:t>
            </a:r>
            <a:r>
              <a:rPr lang="en-US" sz="2000" dirty="0" smtClean="0">
                <a:latin typeface="Latha" panose="020B0604020202020204" pitchFamily="34" charset="0"/>
                <a:ea typeface="Malgun Gothic Semilight" pitchFamily="34" charset="-128"/>
                <a:cs typeface="Latha" panose="020B0604020202020204" pitchFamily="34" charset="0"/>
              </a:rPr>
              <a:t>Sweater pullover, Cardigan, Vest, Ladies wear, Gents wear, Kids wear, and all kinds of latest fashion items.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dirty="0" smtClean="0"/>
              <a:t/>
            </a:r>
            <a:br>
              <a:rPr lang="en-US" dirty="0" smtClean="0"/>
            </a:br>
            <a:r>
              <a:rPr lang="en-US" b="1" dirty="0" smtClean="0">
                <a:latin typeface="Eras Demi ITC" pitchFamily="34" charset="0"/>
              </a:rPr>
              <a:t>TYPE OF PRODUCTS (KNITWEAR &amp; WOVEN):</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sz="2000" dirty="0" smtClean="0">
                <a:latin typeface="Latha" panose="020B0604020202020204" pitchFamily="34" charset="0"/>
                <a:ea typeface="Malgun Gothic Semilight" pitchFamily="34" charset="-128"/>
                <a:cs typeface="Latha" panose="020B0604020202020204" pitchFamily="34" charset="0"/>
              </a:rPr>
              <a:t>  T-shirt, polo shirt, Polar fleeces, Kids wear (any item) Ladies &amp; Gents underwear, Tank top Swimming shorts, Jacket, Shorts and many fashionable items.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416</TotalTime>
  <Words>627</Words>
  <Application>Microsoft Office PowerPoint</Application>
  <PresentationFormat>Widescreen</PresentationFormat>
  <Paragraphs>89</Paragraphs>
  <Slides>16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Malgun Gothic</vt:lpstr>
      <vt:lpstr>Malgun Gothic Semilight</vt:lpstr>
      <vt:lpstr>Arial</vt:lpstr>
      <vt:lpstr>Bradley Hand ITC</vt:lpstr>
      <vt:lpstr>Calibri</vt:lpstr>
      <vt:lpstr>Comic Sans MS</vt:lpstr>
      <vt:lpstr>Eras Demi ITC</vt:lpstr>
      <vt:lpstr>Latha</vt:lpstr>
      <vt:lpstr>Trebuchet MS</vt:lpstr>
      <vt:lpstr>Wingdings 3</vt:lpstr>
      <vt:lpstr>Facet</vt:lpstr>
      <vt:lpstr>BLUE-TEX Collection Limited  A House of Fashion Textile Solution </vt:lpstr>
      <vt:lpstr>Introduction </vt:lpstr>
      <vt:lpstr>QUALITY CONTROL PROCESS: </vt:lpstr>
      <vt:lpstr>  Our Strength  </vt:lpstr>
      <vt:lpstr>Training &amp; Development:</vt:lpstr>
      <vt:lpstr>CSR Activity</vt:lpstr>
      <vt:lpstr>Yearly Turn Over </vt:lpstr>
      <vt:lpstr>TYPE OF PRODUCTS (SWEATER): </vt:lpstr>
      <vt:lpstr>  TYPE OF PRODUCTS (KNITWEAR &amp; WOVEN): </vt:lpstr>
      <vt:lpstr>  PERFORMANCE ASSURANCE: </vt:lpstr>
      <vt:lpstr>LAB TESTING: </vt:lpstr>
      <vt:lpstr>BLUE – TEX  MANAGEMENT : </vt:lpstr>
      <vt:lpstr>Strategic partner  </vt:lpstr>
      <vt:lpstr>OUR BUYERS EXPERIENCED: </vt:lpstr>
      <vt:lpstr>Contract Details  </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BLUE-TEX Collection Limited </dc:title>
  <dc:creator>SHAON</dc:creator>
  <cp:lastModifiedBy>User</cp:lastModifiedBy>
  <cp:revision>93</cp:revision>
  <dcterms:created xsi:type="dcterms:W3CDTF">2006-08-16T00:00:00Z</dcterms:created>
  <dcterms:modified xsi:type="dcterms:W3CDTF">2017-07-25T10:08:46Z</dcterms:modified>
</cp:coreProperties>
</file>